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BCCA6D-3351-49B1-A416-54195C67B6EB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D137BF-F1D6-4EEA-96A5-C2527EA8DB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ikolaosmantur.blagochin.ru/2014/08/13/138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339752" y="3645024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Основы православной культуры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653136"/>
            <a:ext cx="3600400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>
              <a:lnSpc>
                <a:spcPct val="115000"/>
              </a:lnSpc>
            </a:pPr>
            <a:r>
              <a:rPr lang="ru-RU" dirty="0">
                <a:solidFill>
                  <a:srgbClr val="B4DCFA">
                    <a:lumMod val="25000"/>
                  </a:srgbClr>
                </a:solidFill>
                <a:latin typeface="Times New Roman"/>
                <a:ea typeface="Times New Roman"/>
                <a:cs typeface="Times New Roman"/>
              </a:rPr>
              <a:t>Учитель начальных классов</a:t>
            </a:r>
            <a:endParaRPr lang="ru-RU" dirty="0">
              <a:solidFill>
                <a:srgbClr val="B4DCFA">
                  <a:lumMod val="2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indent="270510">
              <a:lnSpc>
                <a:spcPct val="115000"/>
              </a:lnSpc>
            </a:pPr>
            <a:r>
              <a:rPr lang="ru-RU" dirty="0">
                <a:solidFill>
                  <a:srgbClr val="B4DCFA">
                    <a:lumMod val="25000"/>
                  </a:srgbClr>
                </a:solidFill>
                <a:latin typeface="Times New Roman"/>
                <a:ea typeface="Times New Roman"/>
                <a:cs typeface="Times New Roman"/>
              </a:rPr>
              <a:t>СШ № 26 г. Гродно</a:t>
            </a:r>
            <a:endParaRPr lang="ru-RU" dirty="0">
              <a:solidFill>
                <a:srgbClr val="B4DCFA">
                  <a:lumMod val="2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indent="270510">
              <a:lnSpc>
                <a:spcPct val="115000"/>
              </a:lnSpc>
            </a:pPr>
            <a:r>
              <a:rPr lang="ru-RU" dirty="0" err="1">
                <a:solidFill>
                  <a:srgbClr val="B4DCFA">
                    <a:lumMod val="25000"/>
                  </a:srgbClr>
                </a:solidFill>
                <a:latin typeface="Times New Roman"/>
                <a:ea typeface="Times New Roman"/>
                <a:cs typeface="Times New Roman"/>
              </a:rPr>
              <a:t>Таранко</a:t>
            </a:r>
            <a:r>
              <a:rPr lang="ru-RU" dirty="0">
                <a:solidFill>
                  <a:srgbClr val="B4DCFA">
                    <a:lumMod val="25000"/>
                  </a:srgbClr>
                </a:solidFill>
                <a:latin typeface="Times New Roman"/>
                <a:ea typeface="Times New Roman"/>
                <a:cs typeface="Times New Roman"/>
              </a:rPr>
              <a:t> Ольга Владимировна</a:t>
            </a:r>
            <a:endParaRPr lang="ru-RU" dirty="0">
              <a:solidFill>
                <a:srgbClr val="B4DCFA">
                  <a:lumMod val="2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indent="270510" algn="ctr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6" name="Picture 2" descr="http://nikolaosmantur.blagochin.ru/files/2014/08/Noj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322512" y="1412776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dirty="0" smtClean="0"/>
              <a:t>История Ноя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911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ourcatholicfaithjourney.com/Bible/Gensis/Chapter/Genesis%208/19_Noah_Ark_JPEG_1024%20(2015_10_31%2014_43_20%20UTC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undayschool.com.ua/wp-content/uploads/2013/12/kovcheg-noya_pi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400600" cy="66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7992888" cy="5256584"/>
          </a:xfrm>
        </p:spPr>
        <p:txBody>
          <a:bodyPr>
            <a:normAutofit fontScale="92500"/>
          </a:bodyPr>
          <a:lstStyle/>
          <a:p>
            <a:pPr indent="270510">
              <a:lnSpc>
                <a:spcPct val="120000"/>
              </a:lnSpc>
              <a:spcAft>
                <a:spcPts val="0"/>
              </a:spcAft>
            </a:pPr>
            <a:r>
              <a:rPr lang="ru-RU" sz="5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Золотой </a:t>
            </a:r>
            <a:r>
              <a:rPr lang="ru-RU" sz="5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стих из Библии: Псалом 36:3 </a:t>
            </a:r>
          </a:p>
          <a:p>
            <a:pPr indent="270510" algn="just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5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«Уповай на Господа, и делай добро: и будешь жить на земле и насыщен будешь.»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9752" y="981742"/>
            <a:ext cx="3456384" cy="11521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6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НОЙ</a:t>
            </a:r>
            <a:endParaRPr kumimoji="0" lang="ru-RU" altLang="ru-RU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5656" y="3429000"/>
            <a:ext cx="5400600" cy="11521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6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ПРАВЕДНЫЙ</a:t>
            </a:r>
            <a:endParaRPr kumimoji="0" lang="ru-RU" altLang="ru-RU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>
            <a:off x="4067944" y="2133870"/>
            <a:ext cx="0" cy="122312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omantea.ru/wp-content/uploads/2017/07/kovcheg-plyi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217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ikolaosmantur.blagochin.ru/files/2014/08/N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36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rum.goldentime.ru/gallery/image.php?mode=medium&amp;album_id=6&amp;image_id=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267"/>
            <a:ext cx="8568952" cy="65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4d6ab1ae1m81qn73x25fcrb1-wpengine.netdna-ssl.com/wp-content/uploads/2016/02/noah_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672"/>
            <a:ext cx="8934861" cy="58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axpark.com/static/u/article_image/17/01/27/tmprVnBL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8098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VPbEPgRaDWI/USAEhYPChGI/AAAAAAAAMds/y1Ca1KFrKuM/s1600/Noah%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5656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</TotalTime>
  <Words>45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2018-02-11T16:40:29Z</dcterms:created>
  <dcterms:modified xsi:type="dcterms:W3CDTF">2018-02-11T17:41:12Z</dcterms:modified>
</cp:coreProperties>
</file>